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AD397-4188-4B4C-B2B2-8885B8E6E3BC}" v="25" dt="2022-11-29T23:19:11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FF1C-0879-E437-1294-48C225F26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CCDF34-E235-9E7E-4DBE-84896152F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9AE3C-45E1-7AB9-4C25-A77A6626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C8E88-F801-56FA-3945-6051DC98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951C2-CEB6-3266-07D2-4D17CBD2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9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B542-E8EA-D837-723F-095C36E1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9ED5E-D7B9-D147-D59B-12E37D2D4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8556D-02B7-11B2-AA7C-AE21584B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D436E-D72A-7A4F-848E-82064CDC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60449-5531-EFB2-4B65-5538A5D5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291DC2-1212-8BBB-7EF7-9288979DF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627CF-0C57-8C97-F562-60AFE3F29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A7118-0A6D-DBDF-62B3-93ED44C8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EAA1E-FC9D-52AF-898E-E50FD306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5D8C5-C378-D561-C89A-361ECF1E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2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70C4F-48E9-DED6-332B-CC6002E0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F8C18-1FB3-CE4A-B486-45E433DC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7A6D7-1F89-579F-BE92-797B4FBC3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18D5B-E89E-498B-561D-248F33D2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6D29E-3F4A-0EFE-AF40-39A62E19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7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57AB-74A9-873A-BE1D-793D8839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05AE1-23DD-3793-33E1-A4D9A52AA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78CBE-6D37-E121-7DE4-7EDD41B0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B2EB8-AB08-1E2C-B7DF-D54FB17E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39A09-99A4-6ECF-2F74-63C765A5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5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E802-2ED0-0C19-665E-504F654B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6BF87-0713-0021-3AF2-84A82ABD9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3AF60-9338-A5B5-F747-18AB3E67E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1784A-C6EC-03B5-A5CB-C0705E9C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A7F82-3233-D4AC-4C3F-9D5EAC74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7FA82-2761-4018-1E9E-FB99F61B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2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DD6-02B1-A74E-454F-0BD1B3F0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25829-1899-709D-CF78-9B18099FE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0D849-5C42-048F-18EA-DAC694B28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F2170-C463-CBB3-ABD3-9DE1D8A7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6FB56-2BD9-F965-579B-8874BB519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141B6C-F06D-D120-92DB-62159D6C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99DBC-C282-591B-BE86-E7D8B15E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15D08-EE33-5A89-F781-610AB3AA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7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FD55-596E-C0D6-FF51-4B2B0780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D9447-A43C-55D8-371D-01F299110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ACD11-9DDD-C714-E879-85F44886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069CA-D774-CF17-02CB-D4A7A814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2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4A690-6D19-F56A-45FE-164AF0E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BEEDA-4F82-C15B-DA6A-F6971F1F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401D3-ACEB-A3AB-6A6F-1A022B69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7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8172-8098-118E-17FB-5137203D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9FFD-FBE8-311C-D0D7-9087B653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9BAD7-E6EB-70DB-D7EA-1EF4BC03B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6BE87-E3F8-0240-4259-9E7B24971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9933A-60CE-839E-5483-15100691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00BC6-CA90-35C7-24A2-5A2D9D7E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59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FFB0-233F-12B9-E6DA-D60F2588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14D2C1-0940-14A8-427E-D1E9C56E6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3DB74-ECE7-A13C-49AC-C001FE91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3D937-AD66-DC8E-3093-40D0E690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54E52-5CAC-FFFB-B87A-9D366D0B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1806F-B570-B380-9A2B-E8A9CA02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5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2EEFDB-6F51-CA85-7E35-857A1FFC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1CC18-447F-1A8D-C2E4-23DEBDCBC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12C9D-1A26-21E0-E87E-55CE17A2C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FB355-817A-BC42-A051-087A79AA3CA1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E3D67-25D4-80B5-1E40-C6D3CEB82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0479F-5BCB-F2BE-1636-577603CF8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>
            <a:extLst>
              <a:ext uri="{FF2B5EF4-FFF2-40B4-BE49-F238E27FC236}">
                <a16:creationId xmlns:a16="http://schemas.microsoft.com/office/drawing/2014/main" id="{F69E42CB-05BE-7F8C-707A-17CED2740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534" y="467439"/>
            <a:ext cx="2527300" cy="22987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F557E9-3393-8262-F4CE-82450EB3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621" y="467439"/>
            <a:ext cx="2501900" cy="2349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20B332B-D779-5C94-51DD-56792D526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308" y="467439"/>
            <a:ext cx="2527300" cy="22987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A82E76-66B8-19C4-96D8-B46BB9CDE2DD}"/>
              </a:ext>
            </a:extLst>
          </p:cNvPr>
          <p:cNvSpPr txBox="1"/>
          <p:nvPr/>
        </p:nvSpPr>
        <p:spPr>
          <a:xfrm>
            <a:off x="2312534" y="467439"/>
            <a:ext cx="3177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522E0-814A-D26D-FAA3-83D3DDF9C649}"/>
              </a:ext>
            </a:extLst>
          </p:cNvPr>
          <p:cNvSpPr txBox="1"/>
          <p:nvPr/>
        </p:nvSpPr>
        <p:spPr>
          <a:xfrm>
            <a:off x="5001621" y="467439"/>
            <a:ext cx="3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C935-EC54-4763-417E-BE6C345CB64D}"/>
              </a:ext>
            </a:extLst>
          </p:cNvPr>
          <p:cNvSpPr txBox="1"/>
          <p:nvPr/>
        </p:nvSpPr>
        <p:spPr>
          <a:xfrm>
            <a:off x="7665308" y="467439"/>
            <a:ext cx="3080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18A55-E876-F5D2-F3D1-03B51E7296EC}"/>
              </a:ext>
            </a:extLst>
          </p:cNvPr>
          <p:cNvSpPr txBox="1"/>
          <p:nvPr/>
        </p:nvSpPr>
        <p:spPr>
          <a:xfrm>
            <a:off x="642551" y="333632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6998C-026D-692A-1CC9-CDF5D9896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429000"/>
            <a:ext cx="7772400" cy="234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6518B-7897-E470-5D30-4AF1D06BF2D2}"/>
              </a:ext>
            </a:extLst>
          </p:cNvPr>
          <p:cNvSpPr txBox="1"/>
          <p:nvPr/>
        </p:nvSpPr>
        <p:spPr>
          <a:xfrm>
            <a:off x="642551" y="333632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4EBB3F-1CA1-3647-66F7-B8A265443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02" y="1231899"/>
            <a:ext cx="2476500" cy="219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B2FFFF7-7621-F3E6-5E89-367B093F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52" y="1231899"/>
            <a:ext cx="2374900" cy="219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7AD702-52B0-A3FA-38BE-7432351F7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702" y="1231899"/>
            <a:ext cx="2476500" cy="219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31B99DB-B484-411F-AE68-E2EA4D3C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02" y="3612636"/>
            <a:ext cx="2476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AF34CDA-14BF-7B91-A0AE-D9862AB99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02" y="3612635"/>
            <a:ext cx="2667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69090AE6-D3BB-D29D-EB46-82148A30C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802" y="3612634"/>
            <a:ext cx="24384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29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7776EC-E7F3-8E40-7291-FFABB596D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1162"/>
            <a:ext cx="7772400" cy="44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8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AF96A-71D4-DD1C-3BB5-771D5F83703F}"/>
              </a:ext>
            </a:extLst>
          </p:cNvPr>
          <p:cNvSpPr txBox="1"/>
          <p:nvPr/>
        </p:nvSpPr>
        <p:spPr>
          <a:xfrm>
            <a:off x="642551" y="333632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5F914F-D748-7B60-8A7C-A55C061D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7" y="1135191"/>
            <a:ext cx="24765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2FC8A44-2084-05B5-4EE6-EA5E0EA0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87" y="1135191"/>
            <a:ext cx="24765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D22D2D4-BB8F-91C7-7422-0F4D1AE5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7" y="3628594"/>
            <a:ext cx="24765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69B364B5-65E8-B2D3-E853-54DB1EAE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7" y="3641294"/>
            <a:ext cx="2489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78F159-1859-1B55-3DFE-91F6D861B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121" y="1084391"/>
            <a:ext cx="5194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63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</Words>
  <Application>Microsoft Macintosh PowerPoint</Application>
  <PresentationFormat>Widescreen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2022-11-29T23:13:38Z</dcterms:created>
  <dcterms:modified xsi:type="dcterms:W3CDTF">2022-11-29T23:19:19Z</dcterms:modified>
</cp:coreProperties>
</file>